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385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492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21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38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407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164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426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607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30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324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74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BDC23-6851-482F-8F20-C112D3977C4B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ABB19-61A3-4659-B81F-126648F7C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879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42;.&#1042;..ppt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6;&#1088;&#1076;&#1072;&#1089;&#1086;&#1074;&#1072;.ppt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6;&#1088;&#1086;&#1090;&#1082;&#1080;&#1093;.ppt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40;&#1083;&#1077;&#1082;&#1089;&#1077;&#1077;&#1074;&#1072;.ppt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57;&#1073;&#1088;&#1086;&#1076;&#1086;&#1074;&#1072;.ppt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52;&#1072;&#1093;&#1072;&#1088;&#1080;&#1085;&#1072;,%20&#1052;&#1072;&#1082;&#1089;&#1080;&#1084;&#1086;&#1074;&#1072;.ppt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3917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Перспективное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планирование,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эффективный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механизм реализации образовательной области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Социально-коммуникативное развитие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589389"/>
            <a:ext cx="7065818" cy="1655762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Семинар-практикум для воспитателей </a:t>
            </a:r>
          </a:p>
          <a:p>
            <a:pPr algn="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дошкольных образовательных учреждений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C:\Users\Пользователь\YandexDisk\Скриншоты\2024-01-18_09-58-3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860800" cy="1560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913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Пользователь\YandexDisk\Скриншоты\2024-01-18_09-58-3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860800" cy="15609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884218" y="1560944"/>
            <a:ext cx="8709891" cy="2217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«Социально-коммуникативное развитие дошкольников как основа формирования личности ребенка» </a:t>
            </a:r>
            <a:endParaRPr lang="ru-RU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30982" y="4555945"/>
            <a:ext cx="64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Файзуллина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Л.А., старший воспитатель МДОБУ «Детский сад № 32»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2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Пользователь\YandexDisk\Скриншоты\2024-01-18_09-58-3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860800" cy="15609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801091" y="665017"/>
            <a:ext cx="870989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Основные формы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работы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организованная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образовательная деятельность,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личный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пример взрослого,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игровые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ситуации,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беседа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этическая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беседа,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наблюдение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сюжетно-ролевая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игра,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коммуникативная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и словесная игра,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наглядные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методы,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чтение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и обсуждение художественной литературы.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0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Пользователь\YandexDisk\Скриншоты\2024-01-18_09-58-3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860800" cy="15609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616365" y="1560944"/>
            <a:ext cx="9568872" cy="2217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 action="ppaction://hlinkpres?slideindex=1&amp;slidetitle="/>
              </a:rPr>
              <a:t>Проблемный анализ перспективного планирования образовательной деятельности 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40219" y="464830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Слепухина В.В., старший воспитатель МДОАУ «Детский сад 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комбинированного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вида №33» 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36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Пользователь\YandexDisk\Скриншоты\2024-01-18_09-58-3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860800" cy="15609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902691" y="1357744"/>
            <a:ext cx="8922327" cy="2955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 action="ppaction://hlinkpres?slideindex=1&amp;slidetitle="/>
              </a:rPr>
              <a:t>Возможные формы планирования образовательной деятельности по    социально-коммуникативному развитию дошкольников 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27782" y="479608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Опыт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работы воспитателя МДОАУ «Детский сад комбинированного вида № 33» Мордасовой Н.Ю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13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Пользователь\YandexDisk\Скриншоты\2024-01-18_09-58-3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860800" cy="15609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477818" y="1674290"/>
            <a:ext cx="1007687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 action="ppaction://hlinkpres?slideindex=1&amp;slidetitle="/>
              </a:rPr>
              <a:t>Особенности планирования деятельности воспитателя по формированию гражданственности и патриотизма через знакомство с государственными праздниками и знаменательными датами Российской Федерации </a:t>
            </a:r>
            <a:endParaRPr lang="ru-RU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58691" y="483462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Опыт работы воспитателя МДОАУ «Детский сад комбинированного вида № 33»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Коротких Л.В.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36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Пользователь\YandexDisk\Скриншоты\2024-01-18_09-58-3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860800" cy="15609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311564" y="1369445"/>
            <a:ext cx="10381671" cy="2955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 action="ppaction://hlinkpres?slideindex=1&amp;slidetitle="/>
              </a:rPr>
              <a:t>«Разговор о важном» - инновационная форма решения совокупных задач воспитания в рамках образовательной области «Социально-коммуникативное развитие» 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37382" y="474067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опыт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работы воспитателя МДОАУ «Детский сад комбинированного вида № 33» Алексеевой В.А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7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Пользователь\YandexDisk\Скриншоты\2024-01-18_09-58-3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860800" cy="15609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665018" y="1560944"/>
            <a:ext cx="10935855" cy="2217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 action="ppaction://hlinkpres?slideindex=1&amp;slidetitle="/>
              </a:rPr>
              <a:t>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pres?slideindex=1&amp;slidetitle="/>
              </a:rPr>
              <a:t>Картотека как средство оптимизации планирования образовательной работы по социально-коммуникативному развитию дошкольников 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30982" y="4555945"/>
            <a:ext cx="64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Опыт работы  воспитателя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МДОБУ «Детский сад № 32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Сбродовой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И.А.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41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Пользователь\YandexDisk\Скриншоты\2024-01-18_09-58-3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860800" cy="15609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884218" y="1560944"/>
            <a:ext cx="8709891" cy="2217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pres?slideindex=1&amp;slidetitle="/>
              </a:rPr>
              <a:t>Мастер-класс «Реализация задач трудового воспитания с использованием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pres?slideindex=1&amp;slidetitle="/>
              </a:rPr>
              <a:t>ТРИЗ-технологии»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00073" y="4555945"/>
            <a:ext cx="66317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Воспитатели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МДОБУ «Детский сад № 32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Махарина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Т.Н., Максимова Т.Ю.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09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246</Words>
  <Application>Microsoft Office PowerPoint</Application>
  <PresentationFormat>Широкоэкранный</PresentationFormat>
  <Paragraphs>30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 Перспективное планирование, как эффективный механизм реализации образовательной области  «Социально-коммуникативное развитие»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Перспективное планирование, как эффективный механизм реализации образовательной области  «Социально-коммуникативное развитие» </dc:title>
  <dc:creator>Пользователь</dc:creator>
  <cp:lastModifiedBy>Пользователь</cp:lastModifiedBy>
  <cp:revision>7</cp:revision>
  <dcterms:created xsi:type="dcterms:W3CDTF">2024-01-23T10:15:10Z</dcterms:created>
  <dcterms:modified xsi:type="dcterms:W3CDTF">2024-01-24T07:32:53Z</dcterms:modified>
</cp:coreProperties>
</file>